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21"/>
  </p:notesMasterIdLst>
  <p:sldIdLst>
    <p:sldId id="256" r:id="rId2"/>
    <p:sldId id="275" r:id="rId3"/>
    <p:sldId id="308" r:id="rId4"/>
    <p:sldId id="309" r:id="rId5"/>
    <p:sldId id="310" r:id="rId6"/>
    <p:sldId id="296" r:id="rId7"/>
    <p:sldId id="264" r:id="rId8"/>
    <p:sldId id="260" r:id="rId9"/>
    <p:sldId id="263" r:id="rId10"/>
    <p:sldId id="276" r:id="rId11"/>
    <p:sldId id="289" r:id="rId12"/>
    <p:sldId id="292" r:id="rId13"/>
    <p:sldId id="293" r:id="rId14"/>
    <p:sldId id="295" r:id="rId15"/>
    <p:sldId id="266" r:id="rId16"/>
    <p:sldId id="267" r:id="rId17"/>
    <p:sldId id="29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6142B-13D7-449B-A7C5-0A3061798808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6D7E2-D28E-44E4-A385-A368E5803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17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3D76-DA95-4EF1-99FA-AF9B97A45AFD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1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9DD7-7F15-46E7-B418-400FA653E099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00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023B-502C-456C-ABDC-2FCFE9C6D817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00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3226-39E8-467C-8BC8-007FA77BAA6C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81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65D3-05B7-4E59-A103-B5025B01845C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92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22E4-8335-4DFB-A2B1-B95688A6D328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0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5A34-2961-439C-9F40-CF0F98C0C8D6}" type="datetime1">
              <a:rPr lang="ru-RU" smtClean="0"/>
              <a:t>30.05.2024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1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E306-AB7D-4E74-A691-AB6418A5D3DF}" type="datetime1">
              <a:rPr lang="ru-RU" smtClean="0"/>
              <a:t>30.05.2024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2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C7FE-84A0-4495-8908-81090A397F23}" type="datetime1">
              <a:rPr lang="ru-RU" smtClean="0"/>
              <a:t>30.05.2024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3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9F08-6F35-4E49-B1F6-F04AD96E2369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8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80CF-0B81-473F-A8BB-E0986329B56D}" type="datetime1">
              <a:rPr lang="ru-RU" smtClean="0"/>
              <a:t>30.05.2024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5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6D6F0-50CB-4BA5-8B3A-FDD057D0F64A}" type="datetime1">
              <a:rPr lang="ru-RU" smtClean="0"/>
              <a:t>30.05.2024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07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249B-FDDC-43E7-9B57-7538CA455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24" y="2525714"/>
            <a:ext cx="4078286" cy="1233488"/>
          </a:xfrm>
        </p:spPr>
        <p:txBody>
          <a:bodyPr>
            <a:noAutofit/>
          </a:bodyPr>
          <a:lstStyle/>
          <a:p>
            <a:pPr algn="l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FitHub</a:t>
            </a:r>
            <a:endParaRPr lang="ru-RU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F5BA05-32E6-49CC-804C-ABD4453B2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224" y="3759202"/>
            <a:ext cx="5097461" cy="819149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Приложение для индивидуальных домашних тренировок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363D27-B2F7-4F0E-BD02-7AF7F309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074" y="2279649"/>
            <a:ext cx="2298702" cy="229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10</a:t>
            </a:fld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C78BB9-8128-46E8-B40F-9C476BDD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6" y="1690688"/>
            <a:ext cx="9626048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8AEB37-A2CD-4F6E-842B-BC7E37BF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76" y="1690688"/>
            <a:ext cx="2005427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B3537D-A468-46B6-90B7-52F5A63D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04" y="1690688"/>
            <a:ext cx="2005427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F655C0-45CF-45AC-87E7-2BD03FBE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596" y="1690355"/>
            <a:ext cx="2005428" cy="4342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DD3F780-76D2-45B4-9F9E-5E4509ED4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11</a:t>
            </a:fld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570181-664C-4219-86ED-712C39E5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90688"/>
            <a:ext cx="11264900" cy="4020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F0229F-EAFF-4C43-A07F-847E7F58B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0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5EC511-2B9A-4616-BF60-0DC98368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12</a:t>
            </a:fld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931EEA-23EB-4C07-BE3D-F9491FC61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2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56A89D-C2D6-461C-90C4-3C5248D4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13</a:t>
            </a:fld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18722-A593-4800-A4F7-2A9C96905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2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14</a:t>
            </a:fld>
            <a:endParaRPr lang="ru-RU" sz="28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E18E48-8DE9-4723-8E90-E375C3AB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85" y="1692604"/>
            <a:ext cx="4543629" cy="434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F9C9BA-11B6-4376-BEBC-AD351AC25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425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Монетизация в приложении будет осуществляться через премиум подписки для доступа к курсам тренировок от нашей команды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C2E758-66F4-4AB8-8A8D-3A2ECB7A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3150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15</a:t>
            </a:fld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990BB5-E7AC-43CC-8106-87C7A98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367" y="1448601"/>
            <a:ext cx="2183665" cy="4728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8A6870-1FF8-44B0-A42A-A1D464B2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7" y="1448601"/>
            <a:ext cx="2183665" cy="4728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81EE55D-7495-4CEC-85FC-633EE52FF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16</a:t>
            </a:fld>
            <a:endParaRPr lang="ru-RU" sz="28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DFADF1-0AF6-4A13-BA37-6FBD55257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83" y="1406125"/>
            <a:ext cx="9609833" cy="44841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C37C29-0D5F-474E-B61B-47AE39358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9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17</a:t>
            </a:fld>
            <a:endParaRPr lang="ru-RU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AC00F2-9F10-4574-A2E7-9828DC05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802" y="1690688"/>
            <a:ext cx="9578396" cy="41767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1CC1EB-FE20-4645-BABD-50A325CE9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предоставляет уникальную возможность не только заниматься спортом, но и персонализировать его под себя! Создавайте персонализированные тренировки и делитесь ими со своими друзьями. Присоединяйтесь к нашему приложению, чтобы не просто тренироваться, а быть частью уникального сообщества!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87AD39-D336-4BA6-BD6C-94D699A7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18</a:t>
            </a:fld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8E4BA5-89F4-4F5C-88D8-E39933E33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1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Обратная связь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75" y="2619692"/>
            <a:ext cx="5063622" cy="161861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lemoner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Lia_kakoi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Terichz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D7124A-3B69-4445-87B7-493C9CEB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19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5289A2C-2386-4D7D-A4AA-90F67EAE4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907AD1-BEC4-4344-AFFA-E9B85BBB3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62480"/>
            <a:ext cx="2733040" cy="2733040"/>
          </a:xfrm>
          <a:prstGeom prst="rect">
            <a:avLst/>
          </a:prstGeom>
        </p:spPr>
      </p:pic>
      <p:sp>
        <p:nvSpPr>
          <p:cNvPr id="11" name="Подзаголовок 9">
            <a:extLst>
              <a:ext uri="{FF2B5EF4-FFF2-40B4-BE49-F238E27FC236}">
                <a16:creationId xmlns:a16="http://schemas.microsoft.com/office/drawing/2014/main" id="{B73BE6AD-2E9E-4714-9140-91C81E253084}"/>
              </a:ext>
            </a:extLst>
          </p:cNvPr>
          <p:cNvSpPr txBox="1">
            <a:spLocks/>
          </p:cNvSpPr>
          <p:nvPr/>
        </p:nvSpPr>
        <p:spPr>
          <a:xfrm>
            <a:off x="9232265" y="1622584"/>
            <a:ext cx="1489710" cy="50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ru-RU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49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Команда разработчиков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97350"/>
          </a:xfrm>
        </p:spPr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 lead, project manager,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технический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писатель,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– бизнес аналитик, дизайнер,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– системный аналитик, QA,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backend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r>
              <a:rPr lang="en-US" sz="2400" dirty="0"/>
              <a:t>2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Описание проблемы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9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многих людей возникает желание не просто следовать тренировочным программам, но и креативно создавать свои, делясь ими с сообществом и обогащая свой опыт методиками других пользователей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969000"/>
            <a:ext cx="2743200" cy="365125"/>
          </a:xfrm>
        </p:spPr>
        <p:txBody>
          <a:bodyPr/>
          <a:lstStyle/>
          <a:p>
            <a:fld id="{42D07820-8032-4C95-B960-CB493741B370}" type="slidenum">
              <a:rPr lang="ru-RU" sz="2800" smtClean="0"/>
              <a:t>3</a:t>
            </a:fld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86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Целевая аудитория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9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нацелено на активных пользователей в возрасте 16-45 лет, ищущих уникальные тренировочные планы и возможность их создания самим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42D07820-8032-4C95-B960-CB493741B370}" type="slidenum">
              <a:rPr lang="ru-RU" sz="2800" smtClean="0"/>
              <a:t>4</a:t>
            </a:fld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6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97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«FitHub» позволяет создавать индивидуальные тренировочные планы  через удобный конструктор, просматривать, оценивать и комментировать тренировки других пользователей, а также отслеживать свой прогресс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42D07820-8032-4C95-B960-CB493741B370}" type="slidenum">
              <a:rPr lang="ru-RU" sz="2800" smtClean="0"/>
              <a:t>5</a:t>
            </a:fld>
            <a:endParaRPr lang="ru-RU" sz="2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518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26353-B138-4203-895E-05D65ADE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Рассматриваемые конкуренты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2144F9-DB72-4BF2-ABBB-A8727F82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6</a:t>
            </a:fld>
            <a:endParaRPr lang="ru-RU" sz="2800" dirty="0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848C2ADE-BE67-4B30-B803-E86711127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868584"/>
              </p:ext>
            </p:extLst>
          </p:nvPr>
        </p:nvGraphicFramePr>
        <p:xfrm>
          <a:off x="744220" y="1690687"/>
          <a:ext cx="10703559" cy="39595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218180">
                  <a:extLst>
                    <a:ext uri="{9D8B030D-6E8A-4147-A177-3AD203B41FA5}">
                      <a16:colId xmlns:a16="http://schemas.microsoft.com/office/drawing/2014/main" val="405550032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111868823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421016859"/>
                    </a:ext>
                  </a:extLst>
                </a:gridCol>
                <a:gridCol w="1655832">
                  <a:extLst>
                    <a:ext uri="{9D8B030D-6E8A-4147-A177-3AD203B41FA5}">
                      <a16:colId xmlns:a16="http://schemas.microsoft.com/office/drawing/2014/main" val="2923991433"/>
                    </a:ext>
                  </a:extLst>
                </a:gridCol>
                <a:gridCol w="1439793">
                  <a:extLst>
                    <a:ext uri="{9D8B030D-6E8A-4147-A177-3AD203B41FA5}">
                      <a16:colId xmlns:a16="http://schemas.microsoft.com/office/drawing/2014/main" val="1845406083"/>
                    </a:ext>
                  </a:extLst>
                </a:gridCol>
                <a:gridCol w="1903729">
                  <a:extLst>
                    <a:ext uri="{9D8B030D-6E8A-4147-A177-3AD203B41FA5}">
                      <a16:colId xmlns:a16="http://schemas.microsoft.com/office/drawing/2014/main" val="2880675623"/>
                    </a:ext>
                  </a:extLst>
                </a:gridCol>
              </a:tblGrid>
              <a:tr h="5054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Преимущества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FitHub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PUMATRAC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Fitness Online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Nike Training Club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927383"/>
                  </a:ext>
                </a:extLst>
              </a:tr>
              <a:tr h="61009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прогресса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0413826"/>
                  </a:ext>
                </a:extLst>
              </a:tr>
              <a:tr h="5054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калорий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928768"/>
                  </a:ext>
                </a:extLst>
              </a:tr>
              <a:tr h="5054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Занятия с тренером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34200"/>
                  </a:ext>
                </a:extLst>
              </a:tr>
              <a:tr h="50548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Создание курсов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9337656"/>
                  </a:ext>
                </a:extLst>
              </a:tr>
              <a:tr h="552826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Сообщество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5807089"/>
                  </a:ext>
                </a:extLst>
              </a:tr>
              <a:tr h="61154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Возможность поделиться своими курсами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7259647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DB2F33-D918-45B8-8DF4-5B367F092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8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технологии и сервисы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6336865" y="2641278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Asana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C2A464-742F-420D-B5AF-FC91F88CE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75" y="3413807"/>
            <a:ext cx="1567768" cy="15677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021D03-7A33-444B-AF98-6F5DE9EF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971" y="3422049"/>
            <a:ext cx="1578341" cy="157834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46A649-ECAB-4225-A3F7-FBC154E09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06992" y="3413808"/>
            <a:ext cx="1567768" cy="156776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00C3FF-E6CF-4985-B893-AE024953F5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6057" y="3434785"/>
            <a:ext cx="1598222" cy="156560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C2A7091-E828-4F00-ABB0-CC5F97560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996" y="3429000"/>
            <a:ext cx="2070100" cy="15525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327D6A-0365-487C-BCA4-DE13A9EC9C2E}"/>
              </a:ext>
            </a:extLst>
          </p:cNvPr>
          <p:cNvSpPr txBox="1"/>
          <p:nvPr/>
        </p:nvSpPr>
        <p:spPr>
          <a:xfrm>
            <a:off x="8471869" y="2615031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4631F-8982-4048-9842-3C27A274853D}"/>
              </a:ext>
            </a:extLst>
          </p:cNvPr>
          <p:cNvSpPr txBox="1"/>
          <p:nvPr/>
        </p:nvSpPr>
        <p:spPr>
          <a:xfrm>
            <a:off x="1237578" y="2641278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016E40-5426-4F4B-AC17-5B63FB78CCD9}"/>
              </a:ext>
            </a:extLst>
          </p:cNvPr>
          <p:cNvSpPr txBox="1"/>
          <p:nvPr/>
        </p:nvSpPr>
        <p:spPr>
          <a:xfrm>
            <a:off x="10198507" y="2617844"/>
            <a:ext cx="138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Draw.io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8AD6E-8448-48EE-A804-722D6D3A0594}"/>
              </a:ext>
            </a:extLst>
          </p:cNvPr>
          <p:cNvSpPr txBox="1"/>
          <p:nvPr/>
        </p:nvSpPr>
        <p:spPr>
          <a:xfrm>
            <a:off x="4659161" y="2615031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D0640-5DC3-4869-966D-5671DCC27305}"/>
              </a:ext>
            </a:extLst>
          </p:cNvPr>
          <p:cNvSpPr txBox="1"/>
          <p:nvPr/>
        </p:nvSpPr>
        <p:spPr>
          <a:xfrm>
            <a:off x="2793387" y="2641278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E477A-B2F5-40BD-82F5-9B397548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70341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7</a:t>
            </a:fld>
            <a:endParaRPr lang="ru-RU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D8EBB7-1987-4A5E-BFCF-295AFCB941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B63C39-8D2C-4127-8436-4380DCB84F8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1" r="26123" b="33993"/>
          <a:stretch/>
        </p:blipFill>
        <p:spPr>
          <a:xfrm>
            <a:off x="5846052" y="3413807"/>
            <a:ext cx="2338203" cy="19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8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A04678-C9C8-4A6B-8FC9-19EFAD0B7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5" y="3283533"/>
            <a:ext cx="2511705" cy="1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3689469" y="2527215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B3B4D3-2908-4902-85A9-67B9AF096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8018" y="3283533"/>
            <a:ext cx="1883778" cy="188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6927737" y="24875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Dart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E198C6-2B72-4A28-A1D0-F78D266E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8</a:t>
            </a:fld>
            <a:endParaRPr lang="ru-RU" sz="28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B7CFA6-911C-44EF-9350-6730A21540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31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1508235" y="247736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3376255" y="2477360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BD61A7-472D-451C-A7EB-5E63FB37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3323"/>
            <a:ext cx="1424433" cy="156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805CA0-4693-4979-91D8-32DA13AFE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10" y="3170909"/>
            <a:ext cx="1665093" cy="1665093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3D60-3128-4D5F-9370-E0C542D5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90" y="3203622"/>
            <a:ext cx="1617546" cy="166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B4F663-EB8D-44E0-93BB-1C8682011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0284" y="5180223"/>
            <a:ext cx="1761237" cy="5538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2ABD60-968C-4576-8E58-631775532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6023" y="4508854"/>
            <a:ext cx="2930572" cy="195371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51D4F2-2EA0-47A8-B84E-53B74C83D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13984" y="3130512"/>
            <a:ext cx="1660563" cy="16605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49B742-D268-4AD7-844B-2CC800DD4754}"/>
              </a:ext>
            </a:extLst>
          </p:cNvPr>
          <p:cNvSpPr txBox="1"/>
          <p:nvPr/>
        </p:nvSpPr>
        <p:spPr>
          <a:xfrm>
            <a:off x="4984344" y="2488259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7ACD8-64BC-422D-B7E0-7917E8744A77}"/>
              </a:ext>
            </a:extLst>
          </p:cNvPr>
          <p:cNvSpPr txBox="1"/>
          <p:nvPr/>
        </p:nvSpPr>
        <p:spPr>
          <a:xfrm>
            <a:off x="9442686" y="2478220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0867B5-087C-4F54-AC4A-EC3947EB3B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46" y="2801502"/>
            <a:ext cx="2304717" cy="23047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51396E-7A63-45B7-AA65-092554EC1084}"/>
              </a:ext>
            </a:extLst>
          </p:cNvPr>
          <p:cNvSpPr txBox="1"/>
          <p:nvPr/>
        </p:nvSpPr>
        <p:spPr>
          <a:xfrm>
            <a:off x="7480903" y="247736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B6D880-7E69-49BC-AC8E-9E99B6A2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8047" y="6151562"/>
            <a:ext cx="2743200" cy="365125"/>
          </a:xfrm>
        </p:spPr>
        <p:txBody>
          <a:bodyPr/>
          <a:lstStyle/>
          <a:p>
            <a:fld id="{ED136510-9878-4212-9302-93CA942B595F}" type="slidenum">
              <a:rPr lang="ru-RU" sz="2800" smtClean="0"/>
              <a:t>9</a:t>
            </a:fld>
            <a:endParaRPr lang="ru-RU" sz="28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9D75D4D-F02C-46BA-A822-EE75E65FFC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Другая 1">
      <a:dk1>
        <a:srgbClr val="1C1C1E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473</TotalTime>
  <Words>317</Words>
  <Application>Microsoft Office PowerPoint</Application>
  <PresentationFormat>Широкоэкранный</PresentationFormat>
  <Paragraphs>108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FitHub</vt:lpstr>
      <vt:lpstr>Команда разработчиков</vt:lpstr>
      <vt:lpstr>Описание проблемы</vt:lpstr>
      <vt:lpstr>Целевая аудитория</vt:lpstr>
      <vt:lpstr>Предлагаемое решение</vt:lpstr>
      <vt:lpstr>Рассматриваемые конкуренты</vt:lpstr>
      <vt:lpstr>Используемые технологии</vt:lpstr>
      <vt:lpstr>Используемые технологии</vt:lpstr>
      <vt:lpstr>Используемые технологии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Бизнес-модель</vt:lpstr>
      <vt:lpstr>План развития</vt:lpstr>
      <vt:lpstr>План развития</vt:lpstr>
      <vt:lpstr>Выводы</vt:lpstr>
      <vt:lpstr>Обратная связь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FitHub</dc:title>
  <dc:creator>Максим</dc:creator>
  <cp:lastModifiedBy>Максим</cp:lastModifiedBy>
  <cp:revision>19</cp:revision>
  <dcterms:created xsi:type="dcterms:W3CDTF">2024-04-29T19:57:53Z</dcterms:created>
  <dcterms:modified xsi:type="dcterms:W3CDTF">2024-05-30T14:39:52Z</dcterms:modified>
</cp:coreProperties>
</file>